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5" r:id="rId3"/>
    <p:sldMasterId id="2147483667" r:id="rId4"/>
  </p:sldMasterIdLst>
  <p:sldIdLst>
    <p:sldId id="256" r:id="rId5"/>
    <p:sldId id="258" r:id="rId6"/>
    <p:sldId id="259" r:id="rId7"/>
    <p:sldId id="260" r:id="rId8"/>
    <p:sldId id="272" r:id="rId9"/>
    <p:sldId id="530" r:id="rId10"/>
    <p:sldId id="55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p:txBody>
          <a:bodyPr/>
          <a:lstStyle/>
          <a:p>
            <a:r>
              <a:rPr lang="en-US" dirty="0"/>
              <a:t>To create payment wallet application for XYZ bank. </a:t>
            </a:r>
          </a:p>
          <a:p>
            <a:r>
              <a:rPr lang="en-US" dirty="0"/>
              <a:t>Customers will be able to park their money in the wallet.</a:t>
            </a:r>
          </a:p>
          <a:p>
            <a:r>
              <a:rPr lang="en-US" dirty="0"/>
              <a:t>Application should allow customers to check the balance, deposit money etc.</a:t>
            </a:r>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id="{D7D08FFE-383C-4425-A696-DB0CFF8BBDFF}"/>
              </a:ext>
            </a:extLst>
          </p:cNvPr>
          <p:cNvSpPr txBox="1"/>
          <p:nvPr/>
        </p:nvSpPr>
        <p:spPr>
          <a:xfrm>
            <a:off x="22350" y="1730828"/>
            <a:ext cx="6073650" cy="2862322"/>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p>
          <a:p>
            <a:pPr marL="342900" indent="-342900">
              <a:buFont typeface="+mj-lt"/>
              <a:buAutoNum type="arabicPeriod"/>
            </a:pPr>
            <a:r>
              <a:rPr lang="en-US" dirty="0"/>
              <a:t>JDBC implementation</a:t>
            </a:r>
          </a:p>
          <a:p>
            <a:pPr marL="342900" indent="-342900">
              <a:buFont typeface="+mj-lt"/>
              <a:buAutoNum type="arabicPeriod"/>
            </a:pPr>
            <a:r>
              <a:rPr lang="en-US" dirty="0"/>
              <a:t>Core Spring</a:t>
            </a:r>
          </a:p>
          <a:p>
            <a:pPr marL="342900" indent="-342900">
              <a:buFont typeface="+mj-lt"/>
              <a:buAutoNum type="arabicPeriod"/>
            </a:pPr>
            <a:r>
              <a:rPr lang="en-US" dirty="0"/>
              <a:t>JPA </a:t>
            </a:r>
          </a:p>
          <a:p>
            <a:pPr marL="342900" indent="-342900">
              <a:buFont typeface="+mj-lt"/>
              <a:buAutoNum type="arabicPeriod"/>
            </a:pPr>
            <a:r>
              <a:rPr lang="en-US" dirty="0"/>
              <a:t>Spring JPA Integration</a:t>
            </a:r>
          </a:p>
          <a:p>
            <a:pPr marL="342900" indent="-342900">
              <a:buFont typeface="+mj-lt"/>
              <a:buAutoNum type="arabicPeriod"/>
            </a:pPr>
            <a:r>
              <a:rPr lang="en-US" dirty="0"/>
              <a:t>Spring Data</a:t>
            </a:r>
          </a:p>
          <a:p>
            <a:pPr marL="342900" indent="-342900">
              <a:buFont typeface="+mj-lt"/>
              <a:buAutoNum type="arabicPeriod"/>
            </a:pPr>
            <a:r>
              <a:rPr lang="en-US" dirty="0"/>
              <a:t>Application as RESTful web service</a:t>
            </a:r>
          </a:p>
          <a:p>
            <a:pPr marL="342900" indent="-342900">
              <a:buFont typeface="+mj-lt"/>
              <a:buAutoNum type="arabicPeriod"/>
            </a:pPr>
            <a:r>
              <a:rPr lang="en-US" dirty="0"/>
              <a:t>Spring Boot</a:t>
            </a:r>
          </a:p>
          <a:p>
            <a:pPr marL="342900" indent="-342900">
              <a:buFont typeface="+mj-lt"/>
              <a:buAutoNum type="arabicPeriod"/>
            </a:pPr>
            <a:endParaRPr lang="en-US" dirty="0"/>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Fund Transfer</a:t>
            </a:r>
          </a:p>
        </p:txBody>
      </p:sp>
      <p:sp>
        <p:nvSpPr>
          <p:cNvPr id="33" name="Oval 20">
            <a:extLst>
              <a:ext uri="{FF2B5EF4-FFF2-40B4-BE49-F238E27FC236}">
                <a16:creationId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Withdraw</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Show Balance</a:t>
            </a:r>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Create Account</a:t>
            </a: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409195"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Deposit</a:t>
            </a:r>
          </a:p>
        </p:txBody>
      </p:sp>
      <p:sp>
        <p:nvSpPr>
          <p:cNvPr id="23" name="Oval 20">
            <a:extLst>
              <a:ext uri="{FF2B5EF4-FFF2-40B4-BE49-F238E27FC236}">
                <a16:creationId xmlns:a16="http://schemas.microsoft.com/office/drawing/2014/main" id="{CC9CE9AE-1A99-490D-98AE-B2DB8DBE23A7}"/>
              </a:ext>
            </a:extLst>
          </p:cNvPr>
          <p:cNvSpPr/>
          <p:nvPr/>
        </p:nvSpPr>
        <p:spPr>
          <a:xfrm>
            <a:off x="6549984" y="383660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Print Transactions</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docProps/app.xml><?xml version="1.0" encoding="utf-8"?>
<Properties xmlns="http://schemas.openxmlformats.org/officeDocument/2006/extended-properties" xmlns:vt="http://schemas.openxmlformats.org/officeDocument/2006/docPropsVTypes">
  <TotalTime>75</TotalTime>
  <Words>121</Words>
  <Application>Microsoft Office PowerPoint</Application>
  <PresentationFormat>Widescreen</PresentationFormat>
  <Paragraphs>35</Paragraphs>
  <Slides>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vt:i4>
      </vt:variant>
    </vt:vector>
  </HeadingPairs>
  <TitlesOfParts>
    <vt:vector size="16"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SANDEEP</cp:lastModifiedBy>
  <cp:revision>10</cp:revision>
  <dcterms:created xsi:type="dcterms:W3CDTF">2018-05-28T05:37:39Z</dcterms:created>
  <dcterms:modified xsi:type="dcterms:W3CDTF">2020-11-14T01:58:37Z</dcterms:modified>
</cp:coreProperties>
</file>